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5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57" r:id="rId17"/>
    <p:sldId id="258" r:id="rId18"/>
    <p:sldId id="259" r:id="rId19"/>
    <p:sldId id="270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B8B60-8957-4B3C-8428-B16923C94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193F80-4520-49C7-9374-1553D6CAD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3447EC-3577-4FF0-A6D0-514E3957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B9CF50-A8DF-4E11-AE78-F22CBD8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3D9F06-5822-45AF-9B7F-F517C0DC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956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CB2C4D-72B8-4374-B4FA-C5AA5DB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A05A1FB-06D9-4137-A208-35BF9342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5D844D-08D4-42C5-8A77-5FD2B67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689B56-6CB9-4EAF-ACF6-FC5E352E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A6C500-6E19-40EC-A2D5-41C31F12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60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769B91-EF84-47A8-A181-72486833E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601C4FA-F622-4B56-9353-73A9BBC30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2A0CBA-29AC-4E9E-9693-E9334BB0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825D8C-500F-424B-99E7-1CA61AB1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EA4CE2-2266-4786-81BC-08C584DD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6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FCAB88-9A08-4A6D-AB57-1BAECB77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903736-B831-409B-AD3F-207CD74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AC3DB9-3AF3-451F-820D-3B2F538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8B91BC-DDC8-4A27-9FAD-9799279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187E4B-CF54-413B-83A5-60139ECF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26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B856D9-9DE0-445C-A507-BD73150E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1867B7D-BD87-4070-9AD4-CA9D6AFDE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017601-C9D4-4725-B05B-62CF7DF6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B72E9F-0B89-4AA7-90ED-6330052B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C21A53B-1ECB-43DB-8EF4-7CCFBAA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310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FBB999-6F0A-473E-867E-16A42301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B66783-6BE3-4A25-BC22-7E7FA925D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C1C53-63C2-4DDB-BE55-E8B93E4C1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9D6CE80-4F5B-48D0-B9B5-7018B0C0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7823A3-3654-47C5-857C-383DBAB2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C5BBD35-03AA-42F2-8BE4-292E808D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25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47505C-D681-4038-8540-C9B4A8BE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9717F9-BC4B-43EF-BB0E-22552494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CCF40C-1203-43DD-A2A4-6712EA7D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69A6124-1D73-4D10-8077-61FF0E298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58B0B2-B9E1-4347-A227-A2BE095E3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D9B9A62-9C7B-4354-83E0-687C6208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4222E53-AB41-4A18-B3E6-A17A8E08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40016B5-21C9-44B1-A22C-88794CF0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167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D2EF42-30B8-4668-9290-10B7953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08DF7DD-9893-43BB-BD46-0C1C0F5B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CA0DCF-530B-4579-A106-ECF6882C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FF6D6C5-B1A0-4D6F-9C3D-CDC6F7D3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5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D540CC-026F-43B2-9ED6-04C799AF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85AA367-8C18-4055-B138-794FD2A0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221CFC-1A4C-4177-B7E5-203ED050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EC2B05-4C8F-44BE-B165-A6BFFFAE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B10D83-8760-4D9A-B0BB-FA4BDFC3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CEE757-B3C3-44EF-99F4-917FDE3FE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6D0257-4583-4546-8791-8609CB6E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C63A8D-C441-4574-9CF1-6552AAADB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7E6ED02-D443-4998-BB76-B0B2F646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0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A5A692-8AE3-4E10-9F31-EC4D7848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DD6FA09-752E-4B72-B6C4-C311AF8B7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5F7EBC-B998-4AA7-B260-72B0A4D5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3BB8A0C-F184-4735-B331-8DB287A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286F1A5-5924-43CB-8031-F51DB63A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96BF02B-60BE-4742-8C1A-E1E5D261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709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65D6CDE-0BA7-4E30-AA5E-3E23B2C3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44C208-24CC-4004-AC60-7E69848A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6A88B8-E63B-4033-8F24-8D5FAAE7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05A7-42CC-406D-9671-65ED8D864C0E}" type="datetimeFigureOut">
              <a:rPr lang="tr-TR" smtClean="0"/>
              <a:t>01.08.2023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05C4E-19B1-45B7-947C-4C67E862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465F43-46A5-4AF9-A3A8-0A7CA809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51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121583-CDDB-4FCD-9E4A-B63C23FD5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Square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Middle</a:t>
            </a:r>
            <a:r>
              <a:rPr lang="tr-TR" b="1" dirty="0"/>
              <a:t> Point </a:t>
            </a:r>
            <a:r>
              <a:rPr lang="tr-TR" b="1" dirty="0" err="1"/>
              <a:t>Detection</a:t>
            </a:r>
            <a:endParaRPr lang="tr-TR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251B159-DDA5-4097-9326-87F164B16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24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C3794B-EF17-4EB7-BB47-F2F1F889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Labelling</a:t>
            </a:r>
            <a:endParaRPr lang="tr-TR" b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92C4C15-B06F-47FA-B851-60D19699B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7" t="23786" r="17486" b="12399"/>
          <a:stretch/>
        </p:blipFill>
        <p:spPr>
          <a:xfrm>
            <a:off x="6284053" y="1834368"/>
            <a:ext cx="5464029" cy="409665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BB2726B-7A48-4A5C-95EF-569B1DB7B8D1}"/>
              </a:ext>
            </a:extLst>
          </p:cNvPr>
          <p:cNvSpPr txBox="1"/>
          <p:nvPr/>
        </p:nvSpPr>
        <p:spPr>
          <a:xfrm>
            <a:off x="838200" y="1690688"/>
            <a:ext cx="487470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Done </a:t>
            </a:r>
            <a:r>
              <a:rPr lang="tr-TR" sz="3200" dirty="0" err="1"/>
              <a:t>by</a:t>
            </a:r>
            <a:r>
              <a:rPr lang="tr-TR" sz="3200" dirty="0"/>
              <a:t> </a:t>
            </a:r>
            <a:r>
              <a:rPr lang="tr-TR" sz="3200" dirty="0" err="1"/>
              <a:t>using</a:t>
            </a:r>
            <a:r>
              <a:rPr lang="tr-TR" sz="3200" dirty="0"/>
              <a:t> </a:t>
            </a:r>
            <a:r>
              <a:rPr lang="tr-TR" sz="3200" dirty="0" err="1"/>
              <a:t>Roboflow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12 </a:t>
            </a:r>
            <a:r>
              <a:rPr lang="tr-TR" sz="3200" dirty="0" err="1"/>
              <a:t>classes</a:t>
            </a:r>
            <a:r>
              <a:rPr lang="tr-TR" sz="3200" dirty="0"/>
              <a:t> </a:t>
            </a:r>
            <a:r>
              <a:rPr lang="tr-TR" sz="3200" dirty="0" err="1"/>
              <a:t>created</a:t>
            </a:r>
            <a:r>
              <a:rPr lang="tr-TR" sz="32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wknight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wpawn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wbishop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wrook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wking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wqueen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00DDC7A-32CF-4361-8E21-2DCC9E589E49}"/>
              </a:ext>
            </a:extLst>
          </p:cNvPr>
          <p:cNvSpPr txBox="1"/>
          <p:nvPr/>
        </p:nvSpPr>
        <p:spPr>
          <a:xfrm>
            <a:off x="2835479" y="3181537"/>
            <a:ext cx="2877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bknight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bpawn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bbishop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brook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bking</a:t>
            </a:r>
            <a:endParaRPr lang="tr-TR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bqueen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71267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A96B33-1F81-499E-80A8-235DCC2C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Image </a:t>
            </a:r>
            <a:r>
              <a:rPr lang="tr-TR" b="1" dirty="0" err="1"/>
              <a:t>Preprocessing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D340E6-14EC-42E6-82BD-1AD45E81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Auto-Orient: Applied</a:t>
            </a:r>
            <a:r>
              <a:rPr lang="tr-TR" sz="3200" dirty="0"/>
              <a:t>			</a:t>
            </a:r>
            <a:r>
              <a:rPr lang="en-US" sz="3200" dirty="0"/>
              <a:t>Resize: Stretch to 640x640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28B01A-F7E0-4043-891D-56539715D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25691" r="58718" b="19141"/>
          <a:stretch/>
        </p:blipFill>
        <p:spPr>
          <a:xfrm>
            <a:off x="838200" y="2456971"/>
            <a:ext cx="4169328" cy="38549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5B7439-2E35-494F-B2AF-1699D5C1A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24905" r="58757" b="19502"/>
          <a:stretch/>
        </p:blipFill>
        <p:spPr>
          <a:xfrm>
            <a:off x="6610524" y="2456970"/>
            <a:ext cx="4139343" cy="3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E528A0-EDD9-4FA0-8B78-4D1E047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Augmentations</a:t>
            </a:r>
            <a:br>
              <a:rPr lang="tr-TR" sz="4400" b="1" dirty="0"/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0BD735-53A6-4170-9A4B-9897A0A81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20663" cy="4666945"/>
          </a:xfrm>
        </p:spPr>
        <p:txBody>
          <a:bodyPr/>
          <a:lstStyle/>
          <a:p>
            <a:pPr marL="0" indent="0">
              <a:buNone/>
            </a:pPr>
            <a:r>
              <a:rPr lang="tr-TR" sz="3200" dirty="0" err="1"/>
              <a:t>Flip</a:t>
            </a:r>
            <a:r>
              <a:rPr lang="tr-TR" sz="3200" dirty="0"/>
              <a:t>: </a:t>
            </a:r>
            <a:r>
              <a:rPr lang="tr-TR" sz="3200" dirty="0" err="1"/>
              <a:t>Horizontal</a:t>
            </a:r>
            <a:r>
              <a:rPr lang="tr-TR" sz="3200" dirty="0"/>
              <a:t>	</a:t>
            </a:r>
            <a:r>
              <a:rPr lang="tr-TR" dirty="0"/>
              <a:t> 	        			</a:t>
            </a:r>
            <a:r>
              <a:rPr lang="tr-TR" dirty="0" err="1"/>
              <a:t>Crop</a:t>
            </a:r>
            <a:r>
              <a:rPr lang="tr-TR" dirty="0"/>
              <a:t>:  0% - 25%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6BFCE1-4C8C-43FF-B175-508B492E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4972" r="58904" b="19465"/>
          <a:stretch/>
        </p:blipFill>
        <p:spPr>
          <a:xfrm>
            <a:off x="838200" y="2321823"/>
            <a:ext cx="4074402" cy="38105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96B446-E8DA-426F-A73F-BD0BDC559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24924" r="58553" b="19514"/>
          <a:stretch/>
        </p:blipFill>
        <p:spPr>
          <a:xfrm>
            <a:off x="6962715" y="2321823"/>
            <a:ext cx="4074402" cy="38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AA735-DFF5-407C-88B0-609ED9C0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60A6CE-D725-47E8-A25E-DEF9E2B1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Hue: </a:t>
            </a:r>
            <a:r>
              <a:rPr lang="en-US" sz="3200" dirty="0"/>
              <a:t>Between</a:t>
            </a:r>
            <a:r>
              <a:rPr lang="en-US" dirty="0"/>
              <a:t> -36° and +36°</a:t>
            </a:r>
            <a:r>
              <a:rPr lang="tr-TR" dirty="0"/>
              <a:t>       </a:t>
            </a:r>
            <a:r>
              <a:rPr lang="en-US" dirty="0"/>
              <a:t>Brightness: Between -22% and +22%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E8DEEF-6C93-4EBC-B3BD-58CF51101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25565" r="58784" b="19266"/>
          <a:stretch/>
        </p:blipFill>
        <p:spPr>
          <a:xfrm>
            <a:off x="6739159" y="2528464"/>
            <a:ext cx="4093827" cy="378343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6018C0-4CED-430B-9EED-3CC281795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25458" r="58570" b="19374"/>
          <a:stretch/>
        </p:blipFill>
        <p:spPr>
          <a:xfrm>
            <a:off x="838200" y="2528464"/>
            <a:ext cx="4093827" cy="37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37377C-8CC1-4DD7-8854-D8D4A634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CD395-467E-42FE-9B1B-810AD09F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Blur</a:t>
            </a:r>
            <a:r>
              <a:rPr lang="tr-TR" dirty="0"/>
              <a:t>: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1px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7067FF-0E19-4AFC-9083-9959ED0D5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25565" r="58579" b="19389"/>
          <a:stretch/>
        </p:blipFill>
        <p:spPr>
          <a:xfrm>
            <a:off x="838200" y="2536854"/>
            <a:ext cx="4102216" cy="377504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7F70C0-EEBE-4013-B86B-AF479FBC0A57}"/>
              </a:ext>
            </a:extLst>
          </p:cNvPr>
          <p:cNvSpPr txBox="1"/>
          <p:nvPr/>
        </p:nvSpPr>
        <p:spPr>
          <a:xfrm>
            <a:off x="6523397" y="3324185"/>
            <a:ext cx="4830403" cy="13542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1053 </a:t>
            </a:r>
            <a:r>
              <a:rPr lang="tr-TR" sz="3200" dirty="0" err="1"/>
              <a:t>images</a:t>
            </a:r>
            <a:r>
              <a:rPr lang="tr-TR" sz="3200" dirty="0"/>
              <a:t> </a:t>
            </a:r>
            <a:r>
              <a:rPr lang="tr-TR" sz="3200" dirty="0" err="1"/>
              <a:t>have</a:t>
            </a:r>
            <a:r>
              <a:rPr lang="tr-TR" sz="3200" dirty="0"/>
              <a:t> </a:t>
            </a:r>
            <a:r>
              <a:rPr lang="tr-TR" sz="3200" dirty="0" err="1"/>
              <a:t>been</a:t>
            </a:r>
            <a:r>
              <a:rPr lang="tr-TR" sz="3200" dirty="0"/>
              <a:t> </a:t>
            </a:r>
            <a:r>
              <a:rPr lang="tr-TR" sz="3200" dirty="0" err="1"/>
              <a:t>collected</a:t>
            </a:r>
            <a:r>
              <a:rPr lang="tr-TR" sz="3200" dirty="0"/>
              <a:t>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329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9CB30B-D9D5-4228-A548-F673EF4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Training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562685-A122-4CD0-87E0-78268D94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YOLOv8 has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53F6E4-88D3-4751-B801-7EDC77BF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2" t="3241" r="23552" b="3567"/>
          <a:stretch/>
        </p:blipFill>
        <p:spPr>
          <a:xfrm>
            <a:off x="2442410" y="2618099"/>
            <a:ext cx="7307179" cy="35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1CD952-E753-4C08-8714-3AC365F8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Why</a:t>
            </a:r>
            <a:r>
              <a:rPr lang="tr-TR" b="1" dirty="0"/>
              <a:t> YOLOv8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1FCCC7-901B-4110-964F-2BF23CF697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91" y="3557497"/>
            <a:ext cx="8410817" cy="3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09B473F-C1B8-40BC-9085-B0CE8D61A9EF}"/>
              </a:ext>
            </a:extLst>
          </p:cNvPr>
          <p:cNvSpPr txBox="1"/>
          <p:nvPr/>
        </p:nvSpPr>
        <p:spPr>
          <a:xfrm>
            <a:off x="838200" y="1495394"/>
            <a:ext cx="10968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Fast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high</a:t>
            </a:r>
            <a:r>
              <a:rPr lang="tr-TR" sz="3200" dirty="0"/>
              <a:t> rate of </a:t>
            </a:r>
            <a:r>
              <a:rPr lang="tr-TR" sz="3200" dirty="0" err="1"/>
              <a:t>accuracy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Easy</a:t>
            </a:r>
            <a:r>
              <a:rPr lang="tr-TR" sz="3200" dirty="0"/>
              <a:t> </a:t>
            </a:r>
            <a:r>
              <a:rPr lang="tr-TR" sz="3200" dirty="0" err="1"/>
              <a:t>to</a:t>
            </a:r>
            <a:r>
              <a:rPr lang="tr-TR" sz="3200" dirty="0"/>
              <a:t> </a:t>
            </a:r>
            <a:r>
              <a:rPr lang="tr-TR" sz="3200" dirty="0" err="1"/>
              <a:t>use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Well-structured</a:t>
            </a:r>
            <a:r>
              <a:rPr lang="tr-TR" sz="3200" dirty="0"/>
              <a:t> </a:t>
            </a:r>
            <a:r>
              <a:rPr lang="tr-TR" sz="3200" dirty="0" err="1"/>
              <a:t>Python</a:t>
            </a:r>
            <a:r>
              <a:rPr lang="tr-TR" sz="3200" dirty="0"/>
              <a:t> </a:t>
            </a:r>
            <a:r>
              <a:rPr lang="tr-TR" sz="3200" dirty="0" err="1"/>
              <a:t>package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Wide</a:t>
            </a:r>
            <a:r>
              <a:rPr lang="tr-TR" sz="3200" dirty="0"/>
              <a:t> </a:t>
            </a:r>
            <a:r>
              <a:rPr lang="tr-TR" sz="3200" dirty="0" err="1"/>
              <a:t>range</a:t>
            </a:r>
            <a:r>
              <a:rPr lang="tr-TR" sz="3200" dirty="0"/>
              <a:t> of </a:t>
            </a:r>
            <a:r>
              <a:rPr lang="tr-TR" sz="3200" dirty="0" err="1"/>
              <a:t>object</a:t>
            </a:r>
            <a:r>
              <a:rPr lang="tr-TR" sz="3200" dirty="0"/>
              <a:t> </a:t>
            </a:r>
            <a:r>
              <a:rPr lang="tr-TR" sz="3200" dirty="0" err="1"/>
              <a:t>detection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tracking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83769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C9C1E-D8EC-4929-A06E-A64AFC9B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Evaluating</a:t>
            </a:r>
            <a:r>
              <a:rPr lang="tr-TR" sz="4400" b="1" dirty="0"/>
              <a:t> </a:t>
            </a:r>
            <a:r>
              <a:rPr lang="tr-TR" sz="4400" b="1" dirty="0" err="1"/>
              <a:t>Performance</a:t>
            </a:r>
            <a:r>
              <a:rPr lang="tr-TR" sz="4400" b="1" dirty="0"/>
              <a:t> of </a:t>
            </a:r>
            <a:r>
              <a:rPr lang="tr-TR" sz="4400" b="1" dirty="0" err="1"/>
              <a:t>the</a:t>
            </a:r>
            <a:r>
              <a:rPr lang="tr-TR" sz="4400" b="1" dirty="0"/>
              <a:t> 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8619E01-29DF-48DC-A1ED-B1BF9FBDA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615" y="1546308"/>
            <a:ext cx="9468769" cy="473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2BF868-7E3E-4D9E-BD1F-5DABC3E4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Testing</a:t>
            </a:r>
            <a:r>
              <a:rPr lang="tr-TR" b="1" dirty="0"/>
              <a:t> Model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0931A05-84AB-4065-B214-374CC1976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30" y="1751887"/>
            <a:ext cx="4381602" cy="43816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D86655-9982-4EDE-874C-205D2043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22" y="1751887"/>
            <a:ext cx="4381602" cy="43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4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A2D459-4325-4F3D-976F-45ABD52C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Testing</a:t>
            </a:r>
            <a:r>
              <a:rPr lang="tr-TR" b="1" dirty="0"/>
              <a:t> Model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FABB8B8-C4FB-46E1-AC4B-339E929B0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51338" cy="43513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0769476-1D0F-44E5-9091-956009B4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46" y="167473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9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1D9F2C-0D54-49F9-AF9F-9B671E2B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Step: </a:t>
            </a:r>
            <a:r>
              <a:rPr lang="tr-TR" dirty="0" err="1"/>
              <a:t>Chessboard</a:t>
            </a:r>
            <a:r>
              <a:rPr lang="tr-TR" dirty="0"/>
              <a:t> </a:t>
            </a:r>
            <a:r>
              <a:rPr lang="tr-TR" dirty="0" err="1"/>
              <a:t>Detection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9B0031-0D22-42E4-B8C7-19CE9AAAB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2" b="27631"/>
          <a:stretch/>
        </p:blipFill>
        <p:spPr>
          <a:xfrm>
            <a:off x="2058991" y="2343332"/>
            <a:ext cx="8074018" cy="4149543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D61C01-786A-42A0-BCBD-2B6D013A4115}"/>
              </a:ext>
            </a:extLst>
          </p:cNvPr>
          <p:cNvSpPr txBox="1"/>
          <p:nvPr/>
        </p:nvSpPr>
        <p:spPr>
          <a:xfrm>
            <a:off x="931178" y="1627464"/>
            <a:ext cx="945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YOLOv8, </a:t>
            </a:r>
            <a:r>
              <a:rPr lang="tr-TR" sz="2800" dirty="0" err="1"/>
              <a:t>chessboard</a:t>
            </a:r>
            <a:r>
              <a:rPr lang="tr-TR" sz="2800" dirty="0"/>
              <a:t> </a:t>
            </a:r>
            <a:r>
              <a:rPr lang="tr-TR" sz="2800" dirty="0" err="1"/>
              <a:t>detection</a:t>
            </a:r>
            <a:r>
              <a:rPr lang="tr-TR" sz="2800" dirty="0"/>
              <a:t> has </a:t>
            </a:r>
            <a:r>
              <a:rPr lang="tr-TR" sz="2800" dirty="0" err="1"/>
              <a:t>been</a:t>
            </a:r>
            <a:r>
              <a:rPr lang="tr-TR" sz="2800" dirty="0"/>
              <a:t> done.</a:t>
            </a:r>
          </a:p>
        </p:txBody>
      </p:sp>
    </p:spTree>
    <p:extLst>
      <p:ext uri="{BB962C8B-B14F-4D97-AF65-F5344CB8AC3E}">
        <p14:creationId xmlns:p14="http://schemas.microsoft.com/office/powerpoint/2010/main" val="149469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979028-FE2F-4146-8D6D-7DE0EAFA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Second Step: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3A844B0-1A4B-4767-A763-A7CF7A4E2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44" y="1880268"/>
            <a:ext cx="3972175" cy="397217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6B97F93-CAE8-4148-BE12-5C270F43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0269"/>
            <a:ext cx="2979131" cy="3972175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E0625418-3223-4CC1-AC01-60D986CB2319}"/>
              </a:ext>
            </a:extLst>
          </p:cNvPr>
          <p:cNvSpPr/>
          <p:nvPr/>
        </p:nvSpPr>
        <p:spPr>
          <a:xfrm>
            <a:off x="4660314" y="2638926"/>
            <a:ext cx="2342147" cy="5614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DB9DA3F-DDD8-4A33-BE6E-8C49C6A7BF2E}"/>
              </a:ext>
            </a:extLst>
          </p:cNvPr>
          <p:cNvSpPr txBox="1"/>
          <p:nvPr/>
        </p:nvSpPr>
        <p:spPr>
          <a:xfrm>
            <a:off x="3954462" y="3882609"/>
            <a:ext cx="3753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err="1"/>
              <a:t>getPerspectiveTranform</a:t>
            </a:r>
            <a:endParaRPr lang="tr-TR" sz="2800" dirty="0"/>
          </a:p>
          <a:p>
            <a:pPr algn="ctr"/>
            <a:r>
              <a:rPr lang="tr-TR" sz="2800" dirty="0"/>
              <a:t>&amp;</a:t>
            </a:r>
          </a:p>
          <a:p>
            <a:pPr algn="ctr"/>
            <a:r>
              <a:rPr lang="tr-TR" sz="2800" dirty="0" err="1"/>
              <a:t>warpPerspective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2128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6D6A2F-322C-454B-86DC-CA485D8D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Third Step: </a:t>
            </a:r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Corners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E16960C-AB6A-4FBA-9637-F00357F5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11243" r="64798" b="53881"/>
          <a:stretch/>
        </p:blipFill>
        <p:spPr>
          <a:xfrm>
            <a:off x="3826778" y="2254491"/>
            <a:ext cx="4538443" cy="4366721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38817D0-5A73-4034-A0D1-35120BFBB04B}"/>
              </a:ext>
            </a:extLst>
          </p:cNvPr>
          <p:cNvSpPr txBox="1"/>
          <p:nvPr/>
        </p:nvSpPr>
        <p:spPr>
          <a:xfrm>
            <a:off x="838200" y="1602934"/>
            <a:ext cx="98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</a:t>
            </a:r>
            <a:r>
              <a:rPr lang="tr-TR" sz="2800" dirty="0" err="1"/>
              <a:t>basic</a:t>
            </a:r>
            <a:r>
              <a:rPr lang="tr-TR" sz="2800" dirty="0"/>
              <a:t> </a:t>
            </a:r>
            <a:r>
              <a:rPr lang="tr-TR" sz="2800" dirty="0" err="1"/>
              <a:t>mathematics</a:t>
            </a:r>
            <a:r>
              <a:rPr lang="tr-TR" sz="2800" dirty="0"/>
              <a:t>, </a:t>
            </a:r>
            <a:r>
              <a:rPr lang="tr-TR" sz="2800" dirty="0" err="1"/>
              <a:t>all</a:t>
            </a:r>
            <a:r>
              <a:rPr lang="tr-TR" sz="2800" dirty="0"/>
              <a:t> </a:t>
            </a:r>
            <a:r>
              <a:rPr lang="tr-TR" sz="2800" dirty="0" err="1"/>
              <a:t>corners</a:t>
            </a:r>
            <a:r>
              <a:rPr lang="tr-TR" sz="2800" dirty="0"/>
              <a:t> can be </a:t>
            </a:r>
            <a:r>
              <a:rPr lang="tr-TR" sz="2800" dirty="0" err="1"/>
              <a:t>found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2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4A69F-C83A-40FA-88A0-686096E6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Fourth</a:t>
            </a:r>
            <a:r>
              <a:rPr lang="tr-TR" dirty="0"/>
              <a:t> Step: </a:t>
            </a:r>
            <a:r>
              <a:rPr lang="tr-TR" dirty="0" err="1"/>
              <a:t>Inverse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4C20D2-3A15-4587-AB12-2E3CE5EE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inverse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step,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squares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corner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can be </a:t>
            </a:r>
            <a:r>
              <a:rPr lang="tr-TR" dirty="0" err="1"/>
              <a:t>found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.</a:t>
            </a:r>
          </a:p>
          <a:p>
            <a:endParaRPr lang="tr-TR" dirty="0"/>
          </a:p>
          <a:p>
            <a:pPr lvl="2"/>
            <a:r>
              <a:rPr lang="tr-TR" sz="2800" dirty="0" err="1"/>
              <a:t>Inverse</a:t>
            </a:r>
            <a:r>
              <a:rPr lang="tr-TR" sz="2800" dirty="0"/>
              <a:t> </a:t>
            </a:r>
            <a:r>
              <a:rPr lang="tr-TR" sz="2800" dirty="0" err="1"/>
              <a:t>transform</a:t>
            </a:r>
            <a:r>
              <a:rPr lang="tr-TR" sz="2800" dirty="0"/>
              <a:t> has </a:t>
            </a:r>
            <a:r>
              <a:rPr lang="tr-TR" sz="2800" dirty="0" err="1"/>
              <a:t>been</a:t>
            </a:r>
            <a:r>
              <a:rPr lang="tr-TR" sz="2800" dirty="0"/>
              <a:t> </a:t>
            </a:r>
            <a:r>
              <a:rPr lang="tr-TR" sz="2800" dirty="0" err="1"/>
              <a:t>applied</a:t>
            </a:r>
            <a:r>
              <a:rPr lang="tr-TR" sz="2800" dirty="0"/>
              <a:t>.</a:t>
            </a:r>
          </a:p>
          <a:p>
            <a:pPr lvl="2"/>
            <a:r>
              <a:rPr lang="tr-TR" sz="2800" dirty="0"/>
              <a:t>Basic </a:t>
            </a:r>
            <a:r>
              <a:rPr lang="tr-TR" sz="2800" dirty="0" err="1"/>
              <a:t>mathematical</a:t>
            </a:r>
            <a:r>
              <a:rPr lang="tr-TR" sz="2800" dirty="0"/>
              <a:t> </a:t>
            </a:r>
            <a:r>
              <a:rPr lang="tr-TR" sz="2800" dirty="0" err="1"/>
              <a:t>operations</a:t>
            </a:r>
            <a:r>
              <a:rPr lang="tr-TR" sz="2800" dirty="0"/>
              <a:t> </a:t>
            </a:r>
            <a:r>
              <a:rPr lang="tr-TR" sz="2800" dirty="0" err="1"/>
              <a:t>have</a:t>
            </a:r>
            <a:r>
              <a:rPr lang="tr-TR" sz="2800" dirty="0"/>
              <a:t> </a:t>
            </a:r>
            <a:r>
              <a:rPr lang="tr-TR" sz="2800" dirty="0" err="1"/>
              <a:t>been</a:t>
            </a:r>
            <a:r>
              <a:rPr lang="tr-TR" sz="2800" dirty="0"/>
              <a:t> </a:t>
            </a:r>
            <a:r>
              <a:rPr lang="tr-TR" sz="2800" dirty="0" err="1"/>
              <a:t>applied</a:t>
            </a:r>
            <a:r>
              <a:rPr lang="tr-TR" sz="2800" dirty="0"/>
              <a:t>.</a:t>
            </a:r>
          </a:p>
          <a:p>
            <a:pPr lvl="2"/>
            <a:r>
              <a:rPr lang="tr-TR" sz="2800" dirty="0" err="1"/>
              <a:t>From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corner</a:t>
            </a:r>
            <a:r>
              <a:rPr lang="tr-TR" sz="2800" dirty="0"/>
              <a:t> </a:t>
            </a:r>
            <a:r>
              <a:rPr lang="tr-TR" sz="2800" dirty="0" err="1"/>
              <a:t>coordinates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squares</a:t>
            </a:r>
            <a:r>
              <a:rPr lang="tr-TR" sz="2800" dirty="0"/>
              <a:t> in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original</a:t>
            </a:r>
            <a:r>
              <a:rPr lang="tr-TR" sz="2800" dirty="0"/>
              <a:t> </a:t>
            </a:r>
            <a:r>
              <a:rPr lang="tr-TR" sz="2800" dirty="0" err="1"/>
              <a:t>image</a:t>
            </a:r>
            <a:r>
              <a:rPr lang="tr-TR" sz="2800" dirty="0"/>
              <a:t>, </a:t>
            </a:r>
            <a:r>
              <a:rPr lang="tr-TR" sz="2800" dirty="0" err="1"/>
              <a:t>all</a:t>
            </a:r>
            <a:r>
              <a:rPr lang="tr-TR" sz="2800" dirty="0"/>
              <a:t> </a:t>
            </a:r>
            <a:r>
              <a:rPr lang="tr-TR" sz="2800" dirty="0" err="1"/>
              <a:t>middle</a:t>
            </a:r>
            <a:r>
              <a:rPr lang="tr-TR" sz="2800" dirty="0"/>
              <a:t> </a:t>
            </a:r>
            <a:r>
              <a:rPr lang="tr-TR" sz="2800" dirty="0" err="1"/>
              <a:t>points</a:t>
            </a:r>
            <a:r>
              <a:rPr lang="tr-TR" sz="2800" dirty="0"/>
              <a:t>’ </a:t>
            </a:r>
            <a:r>
              <a:rPr lang="tr-TR" sz="2800" dirty="0" err="1"/>
              <a:t>coordinates</a:t>
            </a:r>
            <a:r>
              <a:rPr lang="tr-TR" sz="2800" dirty="0"/>
              <a:t> can be </a:t>
            </a:r>
            <a:r>
              <a:rPr lang="tr-TR" sz="2800" dirty="0" err="1"/>
              <a:t>found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10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220DB2-A644-4B19-A8B4-A7B5C7B9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21EC60C-AB6F-4A20-AAD2-1FA2050AB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5972" r="6875" b="532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240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8232C6-2EF3-4060-80C7-13EE3BC01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Chess</a:t>
            </a:r>
            <a:r>
              <a:rPr lang="tr-TR" b="1" dirty="0"/>
              <a:t> </a:t>
            </a:r>
            <a:r>
              <a:rPr lang="tr-TR" b="1" dirty="0" err="1"/>
              <a:t>Pieces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9063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0BF935-0ECC-4F4D-BFD1-8EC95ABE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Steps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10EA41-BC4E-461B-A779-4EE07408F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tr-TR" sz="3200" dirty="0" err="1"/>
              <a:t>Dataset</a:t>
            </a:r>
            <a:r>
              <a:rPr lang="tr-TR" sz="3200" dirty="0"/>
              <a:t> </a:t>
            </a:r>
            <a:r>
              <a:rPr lang="tr-TR" sz="3200" dirty="0" err="1"/>
              <a:t>Preparation</a:t>
            </a:r>
            <a:endParaRPr lang="tr-TR" sz="3200" dirty="0"/>
          </a:p>
          <a:p>
            <a:pPr lvl="1"/>
            <a:r>
              <a:rPr lang="tr-TR" sz="2800" dirty="0" err="1"/>
              <a:t>Collecting</a:t>
            </a:r>
            <a:r>
              <a:rPr lang="tr-TR" sz="2800" dirty="0"/>
              <a:t> Data</a:t>
            </a:r>
          </a:p>
          <a:p>
            <a:pPr lvl="1"/>
            <a:r>
              <a:rPr lang="tr-TR" sz="2800" dirty="0" err="1"/>
              <a:t>Labelling</a:t>
            </a:r>
            <a:endParaRPr lang="tr-TR" sz="2800" dirty="0"/>
          </a:p>
          <a:p>
            <a:pPr lvl="1"/>
            <a:r>
              <a:rPr lang="tr-TR" sz="2800" dirty="0"/>
              <a:t>Image </a:t>
            </a:r>
            <a:r>
              <a:rPr lang="tr-TR" sz="2800" dirty="0" err="1"/>
              <a:t>Preprocessing</a:t>
            </a:r>
            <a:endParaRPr lang="tr-TR" sz="2800" dirty="0"/>
          </a:p>
          <a:p>
            <a:pPr lvl="1"/>
            <a:r>
              <a:rPr lang="tr-TR" sz="2800" dirty="0" err="1"/>
              <a:t>Augmentations</a:t>
            </a:r>
            <a:endParaRPr lang="tr-TR" sz="2800" dirty="0"/>
          </a:p>
          <a:p>
            <a:r>
              <a:rPr lang="tr-TR" sz="3200" dirty="0"/>
              <a:t>Training Model</a:t>
            </a:r>
          </a:p>
          <a:p>
            <a:r>
              <a:rPr lang="tr-TR" sz="3200" dirty="0" err="1"/>
              <a:t>Evaluating</a:t>
            </a:r>
            <a:r>
              <a:rPr lang="tr-TR" sz="3200" dirty="0"/>
              <a:t> </a:t>
            </a:r>
            <a:r>
              <a:rPr lang="tr-TR" sz="3200" dirty="0" err="1"/>
              <a:t>Performance</a:t>
            </a:r>
            <a:r>
              <a:rPr lang="tr-TR" sz="3200" dirty="0"/>
              <a:t> of </a:t>
            </a:r>
            <a:r>
              <a:rPr lang="tr-TR" sz="3200" dirty="0" err="1"/>
              <a:t>the</a:t>
            </a:r>
            <a:r>
              <a:rPr lang="tr-TR" sz="3200" dirty="0"/>
              <a:t> Model</a:t>
            </a:r>
          </a:p>
          <a:p>
            <a:r>
              <a:rPr lang="tr-TR" sz="3200" dirty="0" err="1"/>
              <a:t>Testing</a:t>
            </a:r>
            <a:r>
              <a:rPr lang="tr-TR" sz="3200" dirty="0"/>
              <a:t> Model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439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48C646-EB94-4F9B-B212-9DD231E1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Collecting</a:t>
            </a:r>
            <a:r>
              <a:rPr lang="tr-TR" b="1" dirty="0"/>
              <a:t>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A5D90AD-7C44-4B14-9D4B-42E1898D3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136" y="2234802"/>
            <a:ext cx="4352925" cy="3264693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A2070666-2469-4360-946C-B421306B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95" y="1690685"/>
            <a:ext cx="5797215" cy="4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261</Words>
  <Application>Microsoft Office PowerPoint</Application>
  <PresentationFormat>Geniş ekran</PresentationFormat>
  <Paragraphs>60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Teması</vt:lpstr>
      <vt:lpstr>Square and Middle Point Detection</vt:lpstr>
      <vt:lpstr>First Step: Chessboard Detection</vt:lpstr>
      <vt:lpstr>Second Step: Perspective Transform </vt:lpstr>
      <vt:lpstr>Third Step: Finding Corners</vt:lpstr>
      <vt:lpstr>Fourth Step: Inverse Perspective Transform</vt:lpstr>
      <vt:lpstr>PowerPoint Sunusu</vt:lpstr>
      <vt:lpstr>Chess Pieces Detection by YOLOv8</vt:lpstr>
      <vt:lpstr>Steps</vt:lpstr>
      <vt:lpstr>Collecting Data</vt:lpstr>
      <vt:lpstr>Labelling</vt:lpstr>
      <vt:lpstr>Image Preprocessing</vt:lpstr>
      <vt:lpstr>Augmentations </vt:lpstr>
      <vt:lpstr>Augmentations</vt:lpstr>
      <vt:lpstr>Augmentations</vt:lpstr>
      <vt:lpstr>Training Model</vt:lpstr>
      <vt:lpstr>Why YOLOv8</vt:lpstr>
      <vt:lpstr>Evaluating Performance of the Model</vt:lpstr>
      <vt:lpstr>Testing Model</vt:lpstr>
      <vt:lpstr>Testing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Pieces Detection by YOLOv8</dc:title>
  <dc:creator>ronaldinho424</dc:creator>
  <cp:lastModifiedBy>ronaldinho424</cp:lastModifiedBy>
  <cp:revision>2</cp:revision>
  <dcterms:created xsi:type="dcterms:W3CDTF">2023-07-26T12:02:03Z</dcterms:created>
  <dcterms:modified xsi:type="dcterms:W3CDTF">2023-07-31T21:39:55Z</dcterms:modified>
</cp:coreProperties>
</file>